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3" autoAdjust="0"/>
    <p:restoredTop sz="94690" autoAdjust="0"/>
  </p:normalViewPr>
  <p:slideViewPr>
    <p:cSldViewPr>
      <p:cViewPr varScale="1">
        <p:scale>
          <a:sx n="110" d="100"/>
          <a:sy n="110" d="100"/>
        </p:scale>
        <p:origin x="952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A99F1D-D4B2-F677-2A62-DCDEA293D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152400"/>
            <a:ext cx="15163800" cy="12192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371D87-4DDF-29F9-BFAE-47A11FB6DB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8458200"/>
            <a:ext cx="4114800" cy="3683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Macintosh PowerPoint</Application>
  <PresentationFormat>Произвольный</PresentationFormat>
  <Paragraphs>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Добряков Александр</cp:lastModifiedBy>
  <cp:revision>2</cp:revision>
  <dcterms:created xsi:type="dcterms:W3CDTF">2006-08-16T00:00:00Z</dcterms:created>
  <dcterms:modified xsi:type="dcterms:W3CDTF">2026-06-09T09:45:08Z</dcterms:modified>
</cp:coreProperties>
</file>